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1" r:id="rId5"/>
    <p:sldId id="280" r:id="rId6"/>
    <p:sldId id="260" r:id="rId7"/>
    <p:sldId id="263" r:id="rId8"/>
    <p:sldId id="264" r:id="rId9"/>
    <p:sldId id="276" r:id="rId10"/>
    <p:sldId id="275" r:id="rId11"/>
    <p:sldId id="282" r:id="rId12"/>
    <p:sldId id="2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32656"/>
            <a:ext cx="7632848" cy="882119"/>
          </a:xfrm>
        </p:spPr>
        <p:txBody>
          <a:bodyPr/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«Новорыбинка ауылы жалпы орта білім беретін мектебі» КММ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212976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І жарты жылдық бойынша оқушылар мен ұстаздар жетістігі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50851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60212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2023-2024 оқу жылы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863" y="3751585"/>
            <a:ext cx="1666875" cy="2733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24" y="980728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91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Блог-портфолио учителя-логопеда Паньковой Оксаны Григорьевны: ДОСТИЖЕНИЯ  ПЕДАГОГ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332655"/>
            <a:ext cx="7784033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Аудандық «Шәкәрім оқуы», І орын </a:t>
            </a:r>
          </a:p>
          <a:p>
            <a:pPr algn="ctr"/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Жетекші: қазақ тілі мен әдебиеті пәні мұғалімдері: Хажат А., Мекебай 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D3E299-8430-43EA-A3BD-31B9294F78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2571750" cy="3429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36DECA-5742-472B-B396-F7C7E3305C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02532"/>
            <a:ext cx="3803915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7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32655"/>
            <a:ext cx="7784033" cy="58477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Аудандық «Ақберен»  өнер байқауы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2088A8-028C-4AE0-B8F6-DD8DE61688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2193708" cy="29249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FA64B4-1594-44FC-ADDA-2D2BF1DF3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30" y="2803240"/>
            <a:ext cx="1923678" cy="25649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9A5BEF-866D-4174-AEE9-5F63C91840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486" y="1340768"/>
            <a:ext cx="1944216" cy="25922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2498F-6309-4A6C-A0FF-96C85479FE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778" y="2803240"/>
            <a:ext cx="1923678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0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6BA60-C8D8-4A5F-B421-3E2954F9E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476672"/>
            <a:ext cx="7776864" cy="1143000"/>
          </a:xfrm>
        </p:spPr>
        <p:txBody>
          <a:bodyPr/>
          <a:lstStyle/>
          <a:p>
            <a:pPr algn="ctr"/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сайыс «тіл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халық жанын  танудың кілті» 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орын Стрельникова Юлия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жетекшісі: Жетписбай М.А.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C73A638-98CE-4F2E-88EF-5729A4C21BD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9892" t="16910" r="-9892" b="38802"/>
          <a:stretch/>
        </p:blipFill>
        <p:spPr>
          <a:xfrm>
            <a:off x="2771800" y="1772816"/>
            <a:ext cx="3868485" cy="380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81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2EC33-9A98-4F9E-B9D3-333D463BC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89" y="1052736"/>
            <a:ext cx="7745859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«Менің шағын Отаным» рахат Мейрамбек І орын </a:t>
            </a:r>
            <a:b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Жетекшісі: Кап 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948B913-619D-4552-A3E9-E2EDD0CDB4E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89" y="1753378"/>
            <a:ext cx="2151028" cy="2002011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59ED87-E6B8-4886-81BC-09C2691628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75" y="2779960"/>
            <a:ext cx="2664296" cy="19099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49B3FAA-5572-49E4-BC4F-CE58D0F979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287" y="3180688"/>
            <a:ext cx="2868813" cy="262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73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D3583748-C1B4-4785-9FAF-0B64946405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568" y="260648"/>
            <a:ext cx="7776864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02.12.2023 года в ОШ №4 города Акколь прошли районные соревнования ДЮСШ по волейболу. В соревновании приняло участие 8 команд нашего района и команда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Шортандинского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п. Жолымбет. В упорной борьбе наши ребята заняли 1 место. Команда в составе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Абжанов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Амир,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Омирбек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Мади, Тагиров Равиль, Музыченко Матвей,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Олексюк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Юлиана,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Олексюк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София были награждены кубком, медалями и личными грамотами. Поздравляем ребят молодцы!!!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C015B3-89DF-4831-A798-F5EBF0991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429000"/>
            <a:ext cx="2664296" cy="22683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2B27FB-08C5-41C5-8F7B-F83F766AF3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2" b="47679"/>
          <a:stretch/>
        </p:blipFill>
        <p:spPr>
          <a:xfrm>
            <a:off x="4716016" y="3335424"/>
            <a:ext cx="2520280" cy="246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99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2231" y="332656"/>
            <a:ext cx="60466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Аудандық бастауыш сынып мұғалімдер арасынанөткен</a:t>
            </a:r>
          </a:p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 «Алтын сақа» олимпиадасы</a:t>
            </a:r>
          </a:p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ІІорын Музыченко А.В.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C173C9-C679-426F-BC37-DFA8F82444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4" t="15350" r="3334" b="43700"/>
          <a:stretch/>
        </p:blipFill>
        <p:spPr>
          <a:xfrm>
            <a:off x="3131840" y="2348880"/>
            <a:ext cx="2880320" cy="330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95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AF743A-A485-41AF-9A5F-14F7D36D4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548680"/>
            <a:ext cx="3136315" cy="472514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6D98B0-B6D3-4569-935E-3C33171DB1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68" t="25985" b="30965"/>
          <a:stretch/>
        </p:blipFill>
        <p:spPr>
          <a:xfrm>
            <a:off x="4330715" y="1052736"/>
            <a:ext cx="3816424" cy="387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74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05678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Аудандық «Жыл оқушысы» сайысы</a:t>
            </a:r>
            <a:br>
              <a:rPr lang="kk-KZ" sz="2800" dirty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ІІ орын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67AAC4-BB3A-49B8-8DA2-399BA3212C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5687616" cy="42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99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kk-KZ" dirty="0"/>
              <a:t>Аудандық семинар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094C8C-A979-4409-B4A7-5AA3CF2CB7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1" t="14136" r="1001" b="47858"/>
          <a:stretch/>
        </p:blipFill>
        <p:spPr>
          <a:xfrm>
            <a:off x="6027673" y="3426441"/>
            <a:ext cx="2216735" cy="1872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2ED145-BC10-4854-A152-91A99641A5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3" b="50000"/>
          <a:stretch/>
        </p:blipFill>
        <p:spPr>
          <a:xfrm>
            <a:off x="3324846" y="2406101"/>
            <a:ext cx="2494308" cy="20406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639315-1845-49F1-87F4-D5883C0EF0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7451" r="-1" b="50037"/>
          <a:stretch/>
        </p:blipFill>
        <p:spPr>
          <a:xfrm>
            <a:off x="467544" y="1483579"/>
            <a:ext cx="2998723" cy="222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07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06059-F519-4CB5-B1D9-5125CE4EA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688" y="4262511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9FC69D-7F33-4335-9879-525B23F94C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 algn="ctr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«Менің полициям»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F3DFA8-2E41-465E-938A-E14F7FB90C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3" t="11723" r="12999" b="43527"/>
          <a:stretch/>
        </p:blipFill>
        <p:spPr>
          <a:xfrm>
            <a:off x="1259632" y="1452489"/>
            <a:ext cx="2291680" cy="30689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EA15C0-25A6-44B6-A29A-41D3F62149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8" t="15350" r="16926" b="45800"/>
          <a:stretch/>
        </p:blipFill>
        <p:spPr>
          <a:xfrm>
            <a:off x="4607060" y="1857153"/>
            <a:ext cx="2936740" cy="360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91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Актобе Дарын on Instagram: &quot;🔔НАЗАР АУДАРЫҢЫЗ!!! ЖАҢАЛЫҚ!!! 💫Алғаш рет  еліміздің шалғай елді мекендеріндегі дарынды және талантты балалардың  қабілеттерін анықтап, дамыту, халықаралық олимпиадаларға қатысуға  ынталандыру мақсатында жалпы білім беретін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630C16C-DB4D-4A3D-9DCC-E6A4FE2669F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8" r="-1457" b="57611"/>
          <a:stretch/>
        </p:blipFill>
        <p:spPr>
          <a:xfrm>
            <a:off x="1619672" y="2686780"/>
            <a:ext cx="5226271" cy="3672407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28B407-0D9D-463D-941B-6D6DA8D1F8E3}"/>
              </a:ext>
            </a:extLst>
          </p:cNvPr>
          <p:cNvSpPr txBox="1"/>
          <p:nvPr/>
        </p:nvSpPr>
        <p:spPr>
          <a:xfrm>
            <a:off x="899592" y="404664"/>
            <a:ext cx="71287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олимпиада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жеңімпаздары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Шульга Кирилл/информатика ІІ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Бичун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Никита/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Женсинбаева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Меруерт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Рашева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Медина 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Сүлейменова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ІІІ </a:t>
            </a:r>
            <a:r>
              <a:rPr 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орын.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2419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168</TotalTime>
  <Words>246</Words>
  <Application>Microsoft Office PowerPoint</Application>
  <PresentationFormat>Экран (4:3)</PresentationFormat>
  <Paragraphs>17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Аудандық сайыс «тіл –халық жанын  танудың кілті»  ІІ орын Стрельникова Юлия жетекшісі: Жетписбай М.А.</vt:lpstr>
      <vt:lpstr>Аудандық «Менің шағын Отаным» рахат Мейрамбек І орын  Жетекшісі: Кап А.</vt:lpstr>
      <vt:lpstr>Презентация PowerPoint</vt:lpstr>
      <vt:lpstr>Презентация PowerPoint</vt:lpstr>
      <vt:lpstr>Презентация PowerPoint</vt:lpstr>
      <vt:lpstr>Аудандық «Жыл оқушысы» сайысы  ІІ орын</vt:lpstr>
      <vt:lpstr>Аудандық семинар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Пользователь</cp:lastModifiedBy>
  <cp:revision>47</cp:revision>
  <dcterms:created xsi:type="dcterms:W3CDTF">2023-10-30T14:02:42Z</dcterms:created>
  <dcterms:modified xsi:type="dcterms:W3CDTF">2023-12-25T08:18:16Z</dcterms:modified>
</cp:coreProperties>
</file>