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9BE7DC-542A-46F3-BBB3-8A1A94403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2A51A6-2299-41AA-AE59-2C962DF9E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ACE65D-277A-44FE-9E57-C8D978BBB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7BD138-1BF4-4299-B1A2-DBE7CB73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06B799-DC6F-469B-97AB-CE345A9A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027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246C9-675A-4354-A603-93B034653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41A9B2-48F4-45F9-B19E-6E73AD7D6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FCCCA-D826-434C-AE30-B30357CE6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8728ED-8CE6-4F04-B320-0D5F34D75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B039CA-6C14-4109-9A2F-65795CA75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09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CBD77-443C-4266-843D-5DF7795B4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EF39A8-72CA-4E5C-8C07-B968F75F5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8C01B9-F736-4F96-BDB8-9B9CC919E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7246C1-D65A-4C9F-A92D-2B4D6F238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285E71-9CD0-4EB5-91E9-54DA249E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0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1CD4F-1A4A-4990-AAAC-E0B18BB3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BD2C1F-972F-45EA-8AB8-A2D571F5A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8D6761-0B7A-408D-B041-E5CD2962B7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07C64D-873A-415F-8734-B27DD8468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193307-787F-4600-A738-294F0D202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BF117-638A-4B90-BFB4-E6569BD8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27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D3F5F-20D6-4B75-A6AB-22C97E29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99017F-E59D-48B5-B5BF-FC00AFFD3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0CDE54-150A-463F-886F-1DE08110F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E7DC13-BBD4-4E47-BC5F-1EE57C699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6B9A87-4938-45B6-B852-BAA59A052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6517080-621C-4E76-BA8A-EAFEB2196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786D4E6-50C7-4FE1-B50D-67D6B534C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2025D6-C53B-4FFF-B608-8D8D9FA5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83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72AF8-B1FE-46F7-BD24-E3908A2BA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B1D519-FDEC-49DE-B06D-7E0A015ED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E2CE019-4B41-435C-BF5E-E7E031972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A4AB7B9-C3F9-41DD-9CC4-2AE7537A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18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9AA230-D202-408E-9CE2-AFCB2BDA2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FC33DA-F39A-427B-BF42-C940A0A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49FB0E-52ED-414F-81F5-D12AF9C1A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4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D50D1-3D77-4B0B-A9AB-4E00C9D80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D3A613-DA90-451E-917A-357995EF47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58C362-5C0F-4341-917E-6BF785955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764EA6-57B1-4CAE-9610-D31F278CA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78EBE8-05A6-4D86-B5F7-CFD0417F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5F6FB0-972F-4936-89F9-C7B2275EB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0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C9F93-F466-4858-8410-4201B2555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F5B024F-BACA-4AA8-8E33-5179F84F7D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8ADA44-4C15-4057-9F17-E6002D89F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99E863-5E08-42A8-A7F3-9A7925E7C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C5E380-B43C-4849-A5E6-ADC542152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EF207C-3797-4254-AC76-9EFEEE2E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52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9AAAB-8FB7-4E0C-A7B0-A34822CFE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EC61F8-6C2E-45DA-A8D9-032A51091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175750-FCB9-4EB4-A5AB-FFB2E5190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3E0468-5715-4C8F-99A0-07ECDD37B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680641-7C0C-438C-960C-8F24B2076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0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5F3D22-8AE8-47E0-AABB-419F9D34F7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114E30-E95E-4FA6-B71E-361C8F2B4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3E437D-EABC-4734-A993-085BF5E39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D1CE69-01E6-4FE1-A141-5E33E88E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054D59-4D57-4FBE-B582-85760B18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25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42B264-4EFF-464D-8442-B22CCEEA5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E9FE92-8539-4C3E-A9D5-4C39F58D7E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4509A3-B2EC-4832-96FF-5238A1089C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8553-C2BD-48B2-89CD-35D298B8CAB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62558B-0A5F-4687-85F9-58FEB1A9F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86F2B5-E7A7-4C53-A816-CFEB383E90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44944-B445-4AAA-9B79-BAA1DD4FA2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23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193D38-AFEE-4E57-8B48-DB5518D0B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935" y="1448972"/>
            <a:ext cx="456971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77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2023-10-11T11:02:34Z</dcterms:created>
  <dcterms:modified xsi:type="dcterms:W3CDTF">2023-10-11T11:07:36Z</dcterms:modified>
</cp:coreProperties>
</file>